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24.3.2023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15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24.3.2023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69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24.3.2023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67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24.3.2023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84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24.3.2023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86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24.3.2023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40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24.3.2023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91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24.3.2023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32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24.3.2023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99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24.3.2023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3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24.3.2023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9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79A9C-4464-49D8-88A6-6E74B755A07F}" type="datetimeFigureOut">
              <a:rPr lang="cs-CZ" smtClean="0"/>
              <a:t>24.3.2023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57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047559"/>
            <a:ext cx="9144000" cy="845271"/>
          </a:xfrm>
        </p:spPr>
        <p:txBody>
          <a:bodyPr/>
          <a:lstStyle/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Podpořeno z projektu Vzdělávání na UP 22+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edUP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NPO_UPOL_MSMT-16589/2022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579627" y="3633177"/>
            <a:ext cx="7984745" cy="1054945"/>
            <a:chOff x="2069868" y="3633176"/>
            <a:chExt cx="7984745" cy="1054945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69868" y="3633176"/>
              <a:ext cx="3524597" cy="1054945"/>
            </a:xfrm>
            <a:prstGeom prst="rect">
              <a:avLst/>
            </a:prstGeom>
          </p:spPr>
        </p:pic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0511" y="3765665"/>
              <a:ext cx="1963454" cy="822960"/>
            </a:xfrm>
            <a:prstGeom prst="rect">
              <a:avLst/>
            </a:prstGeom>
            <a:noFill/>
          </p:spPr>
        </p:pic>
        <p:pic>
          <p:nvPicPr>
            <p:cNvPr id="8" name="Obrázek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4539" y="3682538"/>
              <a:ext cx="1800074" cy="10000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06679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12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PdF UP Olomouc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Jana Musilová PhD.</dc:creator>
  <cp:lastModifiedBy>Mgr. Jana Musilová PhD.</cp:lastModifiedBy>
  <cp:revision>4</cp:revision>
  <dcterms:created xsi:type="dcterms:W3CDTF">2023-03-21T16:15:13Z</dcterms:created>
  <dcterms:modified xsi:type="dcterms:W3CDTF">2023-03-24T08:01:16Z</dcterms:modified>
</cp:coreProperties>
</file>